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1" r:id="rId4"/>
    <p:sldId id="268" r:id="rId5"/>
    <p:sldId id="269" r:id="rId6"/>
    <p:sldId id="27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3" d="100"/>
          <a:sy n="73" d="100"/>
        </p:scale>
        <p:origin x="40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idhar bukka" userId="118da41cde1afca1" providerId="LiveId" clId="{A82C785A-930A-472A-9B24-536AB3022D80}"/>
    <pc:docChg chg="modSld">
      <pc:chgData name="giridhar bukka" userId="118da41cde1afca1" providerId="LiveId" clId="{A82C785A-930A-472A-9B24-536AB3022D80}" dt="2022-06-01T10:43:52.137" v="7" actId="1076"/>
      <pc:docMkLst>
        <pc:docMk/>
      </pc:docMkLst>
      <pc:sldChg chg="modSp mod">
        <pc:chgData name="giridhar bukka" userId="118da41cde1afca1" providerId="LiveId" clId="{A82C785A-930A-472A-9B24-536AB3022D80}" dt="2022-05-30T09:08:28.383" v="2" actId="20577"/>
        <pc:sldMkLst>
          <pc:docMk/>
          <pc:sldMk cId="3492660468" sldId="269"/>
        </pc:sldMkLst>
        <pc:spChg chg="mod">
          <ac:chgData name="giridhar bukka" userId="118da41cde1afca1" providerId="LiveId" clId="{A82C785A-930A-472A-9B24-536AB3022D80}" dt="2022-05-30T09:08:28.383" v="2" actId="20577"/>
          <ac:spMkLst>
            <pc:docMk/>
            <pc:sldMk cId="3492660468" sldId="269"/>
            <ac:spMk id="9" creationId="{283D4157-8C9E-456C-9CC6-194E7447B6D3}"/>
          </ac:spMkLst>
        </pc:spChg>
      </pc:sldChg>
      <pc:sldChg chg="modSp mod">
        <pc:chgData name="giridhar bukka" userId="118da41cde1afca1" providerId="LiveId" clId="{A82C785A-930A-472A-9B24-536AB3022D80}" dt="2022-06-01T10:43:52.137" v="7" actId="1076"/>
        <pc:sldMkLst>
          <pc:docMk/>
          <pc:sldMk cId="4182317603" sldId="273"/>
        </pc:sldMkLst>
        <pc:picChg chg="mod ord">
          <ac:chgData name="giridhar bukka" userId="118da41cde1afca1" providerId="LiveId" clId="{A82C785A-930A-472A-9B24-536AB3022D80}" dt="2022-06-01T10:43:33.643" v="5" actId="166"/>
          <ac:picMkLst>
            <pc:docMk/>
            <pc:sldMk cId="4182317603" sldId="273"/>
            <ac:picMk id="12" creationId="{1C1F8BD2-80A9-408B-2405-BBAE8C0FA784}"/>
          </ac:picMkLst>
        </pc:picChg>
        <pc:picChg chg="mod">
          <ac:chgData name="giridhar bukka" userId="118da41cde1afca1" providerId="LiveId" clId="{A82C785A-930A-472A-9B24-536AB3022D80}" dt="2022-06-01T10:43:52.137" v="7" actId="1076"/>
          <ac:picMkLst>
            <pc:docMk/>
            <pc:sldMk cId="4182317603" sldId="273"/>
            <ac:picMk id="15" creationId="{31558183-1FA1-3E0D-C3FB-CB7A04C34787}"/>
          </ac:picMkLst>
        </pc:picChg>
      </pc:sldChg>
    </pc:docChg>
  </pc:docChgLst>
  <pc:docChgLst>
    <pc:chgData name="giridhar bukka" userId="118da41cde1afca1" providerId="LiveId" clId="{BF029DCD-F7E7-4693-8DE6-BA4FA27A336E}"/>
    <pc:docChg chg="modSld">
      <pc:chgData name="giridhar bukka" userId="118da41cde1afca1" providerId="LiveId" clId="{BF029DCD-F7E7-4693-8DE6-BA4FA27A336E}" dt="2022-06-22T13:41:03.717" v="3" actId="20577"/>
      <pc:docMkLst>
        <pc:docMk/>
      </pc:docMkLst>
      <pc:sldChg chg="modSp mod">
        <pc:chgData name="giridhar bukka" userId="118da41cde1afca1" providerId="LiveId" clId="{BF029DCD-F7E7-4693-8DE6-BA4FA27A336E}" dt="2022-06-22T13:41:03.717" v="3" actId="20577"/>
        <pc:sldMkLst>
          <pc:docMk/>
          <pc:sldMk cId="3492660468" sldId="269"/>
        </pc:sldMkLst>
        <pc:spChg chg="mod">
          <ac:chgData name="giridhar bukka" userId="118da41cde1afca1" providerId="LiveId" clId="{BF029DCD-F7E7-4693-8DE6-BA4FA27A336E}" dt="2022-06-22T13:41:03.717" v="3" actId="20577"/>
          <ac:spMkLst>
            <pc:docMk/>
            <pc:sldMk cId="3492660468" sldId="269"/>
            <ac:spMk id="9" creationId="{283D4157-8C9E-456C-9CC6-194E7447B6D3}"/>
          </ac:spMkLst>
        </pc:spChg>
      </pc:sldChg>
    </pc:docChg>
  </pc:docChgLst>
  <pc:docChgLst>
    <pc:chgData name="giridhar bukka" userId="118da41cde1afca1" providerId="LiveId" clId="{256791E4-4D86-4257-B135-6CE543A19AAD}"/>
    <pc:docChg chg="modSld">
      <pc:chgData name="giridhar bukka" userId="118da41cde1afca1" providerId="LiveId" clId="{256791E4-4D86-4257-B135-6CE543A19AAD}" dt="2022-08-10T18:17:08.057" v="1" actId="20577"/>
      <pc:docMkLst>
        <pc:docMk/>
      </pc:docMkLst>
      <pc:sldChg chg="modSp mod">
        <pc:chgData name="giridhar bukka" userId="118da41cde1afca1" providerId="LiveId" clId="{256791E4-4D86-4257-B135-6CE543A19AAD}" dt="2022-08-10T18:17:08.057" v="1" actId="20577"/>
        <pc:sldMkLst>
          <pc:docMk/>
          <pc:sldMk cId="3492660468" sldId="269"/>
        </pc:sldMkLst>
        <pc:spChg chg="mod">
          <ac:chgData name="giridhar bukka" userId="118da41cde1afca1" providerId="LiveId" clId="{256791E4-4D86-4257-B135-6CE543A19AAD}" dt="2022-08-10T18:17:08.057" v="1" actId="20577"/>
          <ac:spMkLst>
            <pc:docMk/>
            <pc:sldMk cId="3492660468" sldId="269"/>
            <ac:spMk id="9" creationId="{283D4157-8C9E-456C-9CC6-194E7447B6D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A16B-CDB2-3CC6-7492-57749EF6F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0145A-F012-E15A-1B39-C5A42631F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925BC-374D-25B2-E69B-36FE7B0A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B2D40-3849-2EEC-5833-C135C2C3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D251E-A052-4E26-07C6-0A5CE132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68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A8CC-BFE0-C0D3-3185-32445491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746F2-E9F4-04EB-23BD-295DE0E3E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A3887-A2C1-5F5A-61A9-71164684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45E22-23B5-F762-8EF4-43DDC8F8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2EC50-FFD5-656D-00DD-7C43E008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994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93EF-9C1E-D094-D18F-0C49F03F1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2E745-45C2-DFE3-549E-238E08EE9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B22EE-ABDB-5313-FCEA-A6440D05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DC6F0-2ED3-F839-EBB1-77B91E40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DF4FA-9D72-8EDA-46AB-063E727A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981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67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39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4FA9-4796-9640-5366-976F6403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54C9-36AF-86F6-3204-3B1ADE0E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65F3C-BCC4-02C6-FBCC-78A5BEC2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755DD-E9C4-D4F1-2C63-E0EDDECC6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0709F-4A1C-0878-5E10-9945E34A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13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8321-6E7B-EFF6-612F-1C6CE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68716-5A51-AE7C-520A-1EF8DFA6D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CE1DC-E8E3-5143-0024-319D9B98D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0BF87-7BA4-83F9-9CE2-886E35DC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F34FD-DF5C-E1E4-A1BD-141151F1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28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265E-1C35-B632-855D-5BD2F27F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7504C-4B2E-6C78-D336-77EB3FFF6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295C7-D035-608A-0736-B4D3899E0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7A274-6F7E-1478-E3D5-3B886987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80CA0-9A7D-49BA-89C4-0928F39B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512A7-D185-83E7-0FF1-8B32FC63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6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893D-2498-4724-EC82-9781D63B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92CE0-D6C9-6A04-4562-E235A8980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2B32E-C67C-ED33-A849-282A7A790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7CF03-E78B-A8A0-0175-4EC285376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144D1-71C3-690C-2F26-93EB0C1A1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640CD-7538-4816-F25C-00DF5287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34A5A-5FCA-F2F3-41B4-12AEC67C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434D4-ADC9-26B6-4140-FA92CB34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71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5C2F-08C4-BDCC-213E-B46466E2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2ED4A-B002-5931-F99D-E4FE0783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E3D1-C800-7A72-4B16-DA7FC13D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D8638-557D-E1B9-9914-EEDAB3C0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64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3758E-C20E-362E-3AA4-086B9BF2A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E8DA1C-0281-62BA-A1A8-59CF230E5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7CFDB-BC41-40F4-7E99-5641CDFF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71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555E-B5FA-C7E4-9AC5-9D2C2C94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A561-CEAB-78A6-EAD1-1ACC94E4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6B115-0DB4-3929-7213-9E3A04B56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ED913-F30E-05F5-6C1B-40D4C88C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9724-86BE-24E0-8AF7-CB89EDDB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A778D-CEB6-3D3B-3EA9-7BF0A897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7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AAC9-764E-731F-AB57-15CA0FA9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16925-05E1-2BD9-ADF8-9DFB965EA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F2FCF-4A24-02F5-D8E4-F9EA186C1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47792-67CB-D5E5-3476-DC4D99B5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D947F-F388-8C8D-8D82-04F0FB8F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CEB36-49F9-17ED-A771-FDCFA80F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89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A8331F-8AB9-972F-DF46-5CA9D714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84366-C102-B062-7879-92837E25F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CC482-53F0-A89F-F2A8-54B4DA646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AAF0-E0B9-4750-B110-2B6D81AD6F01}" type="datetimeFigureOut">
              <a:rPr lang="de-DE" smtClean="0"/>
              <a:t>10.08.2022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99B77-26A5-45CB-987F-2400FF8E9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496C4-3580-BB1A-A66C-00164338C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1330E-9BCC-4FBC-8C61-E4DBB2AAF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83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C474CC-0F20-4AAB-B1D8-9F3FE913E264}"/>
              </a:ext>
            </a:extLst>
          </p:cNvPr>
          <p:cNvSpPr txBox="1">
            <a:spLocks/>
          </p:cNvSpPr>
          <p:nvPr/>
        </p:nvSpPr>
        <p:spPr>
          <a:xfrm>
            <a:off x="329979" y="1080498"/>
            <a:ext cx="4673600" cy="328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sz="2133" kern="0" dirty="0"/>
              <a:t>1. Project: Virtual Trainer</a:t>
            </a:r>
            <a:endParaRPr lang="en-DE" sz="2133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D4157-8C9E-456C-9CC6-194E7447B6D3}"/>
              </a:ext>
            </a:extLst>
          </p:cNvPr>
          <p:cNvSpPr txBox="1"/>
          <p:nvPr/>
        </p:nvSpPr>
        <p:spPr>
          <a:xfrm>
            <a:off x="7104490" y="3981615"/>
            <a:ext cx="3708400" cy="296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u="sng" dirty="0"/>
              <a:t>Contribution</a:t>
            </a:r>
            <a:r>
              <a:rPr lang="en-US" sz="1867" dirty="0"/>
              <a:t>:</a:t>
            </a:r>
            <a:br>
              <a:rPr lang="en-US" sz="1867" dirty="0"/>
            </a:br>
            <a:br>
              <a:rPr lang="en-US" sz="1867" dirty="0"/>
            </a:br>
            <a:r>
              <a:rPr lang="en-US" sz="1867" b="1" dirty="0"/>
              <a:t>Prototype – Pose Correction App</a:t>
            </a:r>
            <a:br>
              <a:rPr lang="en-US" sz="1867" dirty="0"/>
            </a:br>
            <a:r>
              <a:rPr lang="en-US" sz="1867" dirty="0"/>
              <a:t>- Google’s </a:t>
            </a:r>
            <a:r>
              <a:rPr lang="en-US" sz="1867" dirty="0" err="1"/>
              <a:t>Mediapipe</a:t>
            </a:r>
            <a:r>
              <a:rPr lang="en-US" sz="1867" dirty="0"/>
              <a:t> Pose detection model</a:t>
            </a:r>
          </a:p>
          <a:p>
            <a:pPr marL="342900" indent="-342900">
              <a:buFontTx/>
              <a:buChar char="-"/>
            </a:pPr>
            <a:r>
              <a:rPr lang="en-US" sz="1867" dirty="0"/>
              <a:t>GUI Implementation using </a:t>
            </a:r>
            <a:r>
              <a:rPr lang="en-US" sz="1867" dirty="0" err="1"/>
              <a:t>Tkinter</a:t>
            </a:r>
            <a:endParaRPr lang="en-US" sz="1867" dirty="0"/>
          </a:p>
          <a:p>
            <a:pPr marL="342900" indent="-342900">
              <a:buFontTx/>
              <a:buChar char="-"/>
            </a:pPr>
            <a:endParaRPr lang="en-US" sz="1867" dirty="0"/>
          </a:p>
          <a:p>
            <a:r>
              <a:rPr lang="en-US" sz="1867" u="sng" dirty="0"/>
              <a:t>Language</a:t>
            </a:r>
            <a:r>
              <a:rPr lang="en-US" sz="1867" dirty="0"/>
              <a:t>: Python </a:t>
            </a:r>
          </a:p>
          <a:p>
            <a:endParaRPr lang="en-DE" sz="1867" dirty="0"/>
          </a:p>
        </p:txBody>
      </p:sp>
      <p:pic>
        <p:nvPicPr>
          <p:cNvPr id="15" name="Picture 1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31558183-1FA1-3E0D-C3FB-CB7A04C34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9" y="368471"/>
            <a:ext cx="6166237" cy="3965243"/>
          </a:xfrm>
          <a:prstGeom prst="rect">
            <a:avLst/>
          </a:prstGeom>
        </p:spPr>
      </p:pic>
      <p:pic>
        <p:nvPicPr>
          <p:cNvPr id="12" name="Content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1C1F8BD2-80A9-408B-2405-BBAE8C0FA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" y="3066917"/>
            <a:ext cx="6559579" cy="3689764"/>
          </a:xfrm>
        </p:spPr>
      </p:pic>
    </p:spTree>
    <p:extLst>
      <p:ext uri="{BB962C8B-B14F-4D97-AF65-F5344CB8AC3E}">
        <p14:creationId xmlns:p14="http://schemas.microsoft.com/office/powerpoint/2010/main" val="418231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C474CC-0F20-4AAB-B1D8-9F3FE913E264}"/>
              </a:ext>
            </a:extLst>
          </p:cNvPr>
          <p:cNvSpPr txBox="1">
            <a:spLocks/>
          </p:cNvSpPr>
          <p:nvPr/>
        </p:nvSpPr>
        <p:spPr>
          <a:xfrm>
            <a:off x="417442" y="792668"/>
            <a:ext cx="11012557" cy="328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sz="2133" kern="0" dirty="0"/>
              <a:t>2. Project: Articulated Vehicle complex Maneuvering using CL-RRT </a:t>
            </a:r>
            <a:endParaRPr lang="en-DE" sz="2133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D4157-8C9E-456C-9CC6-194E7447B6D3}"/>
              </a:ext>
            </a:extLst>
          </p:cNvPr>
          <p:cNvSpPr txBox="1"/>
          <p:nvPr/>
        </p:nvSpPr>
        <p:spPr>
          <a:xfrm>
            <a:off x="7772400" y="1600200"/>
            <a:ext cx="3708400" cy="5264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u="sng" dirty="0"/>
              <a:t>Contribution</a:t>
            </a:r>
            <a:r>
              <a:rPr lang="en-US" sz="1867" dirty="0"/>
              <a:t>:</a:t>
            </a:r>
            <a:br>
              <a:rPr lang="en-US" sz="1867" dirty="0"/>
            </a:br>
            <a:br>
              <a:rPr lang="en-US" sz="1867" dirty="0"/>
            </a:br>
            <a:r>
              <a:rPr lang="en-US" sz="1867" dirty="0"/>
              <a:t>- Considering Single Articulated Vehicle Forward and Inverse Kinematics, a Pure – Pursuit Steering controller and kinematic model combination has been introduced into a Closed – Loop Rapidly exploring Random Tree path planner </a:t>
            </a:r>
          </a:p>
          <a:p>
            <a:br>
              <a:rPr lang="en-US" sz="1867" dirty="0"/>
            </a:br>
            <a:r>
              <a:rPr lang="en-US" sz="1867" dirty="0"/>
              <a:t>- Sub task of Driver assistance system </a:t>
            </a:r>
          </a:p>
          <a:p>
            <a:br>
              <a:rPr lang="en-US" sz="1867" dirty="0"/>
            </a:br>
            <a:endParaRPr lang="en-US" sz="1867" dirty="0"/>
          </a:p>
          <a:p>
            <a:r>
              <a:rPr lang="en-US" sz="1867" u="sng" dirty="0"/>
              <a:t>Language</a:t>
            </a:r>
            <a:r>
              <a:rPr lang="en-US" sz="1867" dirty="0"/>
              <a:t>: </a:t>
            </a:r>
          </a:p>
          <a:p>
            <a:r>
              <a:rPr lang="en-US" sz="1867" dirty="0" err="1"/>
              <a:t>Matlab</a:t>
            </a:r>
            <a:r>
              <a:rPr lang="en-US" sz="1867" dirty="0"/>
              <a:t>-Simulink-</a:t>
            </a:r>
            <a:r>
              <a:rPr lang="en-US" sz="1867" dirty="0" err="1"/>
              <a:t>Stateflow</a:t>
            </a:r>
            <a:endParaRPr lang="en-US" sz="1867" dirty="0"/>
          </a:p>
          <a:p>
            <a:r>
              <a:rPr lang="en-US" sz="1867" dirty="0"/>
              <a:t>Python </a:t>
            </a:r>
          </a:p>
          <a:p>
            <a:endParaRPr lang="en-DE" sz="1867" dirty="0"/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DA8B883A-26F5-434B-B2C9-C72D5A2002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6" y="1570171"/>
            <a:ext cx="2798859" cy="1898561"/>
          </a:xfr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77F5C74-AAA5-37D7-6C37-58804ADD4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66" y="1600200"/>
            <a:ext cx="3972112" cy="182114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EA889D0-8989-C32E-D245-7A7E79668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52" y="3770872"/>
            <a:ext cx="6693112" cy="21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tree, field&#10;&#10;Description automatically generated">
            <a:extLst>
              <a:ext uri="{FF2B5EF4-FFF2-40B4-BE49-F238E27FC236}">
                <a16:creationId xmlns:a16="http://schemas.microsoft.com/office/drawing/2014/main" id="{9C63EAC8-15BD-4A8C-B12F-C13386354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3" y="872837"/>
            <a:ext cx="6842083" cy="49690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85211E-DF2C-4657-AC78-5BDCDFD726B0}"/>
              </a:ext>
            </a:extLst>
          </p:cNvPr>
          <p:cNvSpPr txBox="1">
            <a:spLocks/>
          </p:cNvSpPr>
          <p:nvPr/>
        </p:nvSpPr>
        <p:spPr>
          <a:xfrm>
            <a:off x="355600" y="330200"/>
            <a:ext cx="6014720" cy="328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sz="2133" kern="0" dirty="0"/>
              <a:t>3. Project: Tethered Drone System</a:t>
            </a:r>
            <a:endParaRPr lang="en-DE" sz="2133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39180-FBDB-46A6-8C0B-92589448F1A3}"/>
              </a:ext>
            </a:extLst>
          </p:cNvPr>
          <p:cNvSpPr txBox="1"/>
          <p:nvPr/>
        </p:nvSpPr>
        <p:spPr>
          <a:xfrm>
            <a:off x="7721600" y="872837"/>
            <a:ext cx="3708400" cy="411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u="sng" dirty="0"/>
              <a:t>Contribution</a:t>
            </a:r>
            <a:r>
              <a:rPr lang="en-US" sz="1867" dirty="0"/>
              <a:t>:</a:t>
            </a:r>
          </a:p>
          <a:p>
            <a:endParaRPr lang="en-US" sz="1867" dirty="0"/>
          </a:p>
          <a:p>
            <a:pPr marL="342900" indent="-342900">
              <a:buFontTx/>
              <a:buChar char="-"/>
            </a:pPr>
            <a:r>
              <a:rPr lang="en-US" sz="1867" dirty="0"/>
              <a:t>Prototyping</a:t>
            </a:r>
          </a:p>
          <a:p>
            <a:pPr marL="342900" indent="-342900">
              <a:buFontTx/>
              <a:buChar char="-"/>
            </a:pPr>
            <a:r>
              <a:rPr lang="en-US" sz="1867" dirty="0" err="1"/>
              <a:t>DroneKit</a:t>
            </a:r>
            <a:r>
              <a:rPr lang="en-US" sz="1867" dirty="0"/>
              <a:t> – SITL preflight check with software in the loop simulation </a:t>
            </a:r>
          </a:p>
          <a:p>
            <a:pPr marL="342900" indent="-342900">
              <a:buFontTx/>
              <a:buChar char="-"/>
            </a:pPr>
            <a:r>
              <a:rPr lang="en-US" sz="1867" dirty="0"/>
              <a:t>Automatic tether winding mechanism  with onboard load sensor feedback</a:t>
            </a:r>
          </a:p>
          <a:p>
            <a:pPr marL="342900" indent="-342900">
              <a:buFontTx/>
              <a:buChar char="-"/>
            </a:pPr>
            <a:endParaRPr lang="en-US" sz="1867" dirty="0"/>
          </a:p>
          <a:p>
            <a:r>
              <a:rPr lang="en-US" sz="1867" u="sng" dirty="0"/>
              <a:t>Language</a:t>
            </a:r>
            <a:r>
              <a:rPr lang="en-US" sz="1867" dirty="0"/>
              <a:t>: Python – C++</a:t>
            </a:r>
          </a:p>
          <a:p>
            <a:br>
              <a:rPr lang="en-US" sz="1867" dirty="0"/>
            </a:br>
            <a:br>
              <a:rPr lang="en-US" sz="1867" dirty="0"/>
            </a:br>
            <a:endParaRPr lang="en-DE" sz="1867" dirty="0"/>
          </a:p>
        </p:txBody>
      </p:sp>
    </p:spTree>
    <p:extLst>
      <p:ext uri="{BB962C8B-B14F-4D97-AF65-F5344CB8AC3E}">
        <p14:creationId xmlns:p14="http://schemas.microsoft.com/office/powerpoint/2010/main" val="3366112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52184062-CA55-49DA-8A90-FEBA1CDEF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1" y="584200"/>
            <a:ext cx="2212109" cy="33612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35AFEE-3322-49E8-9E21-77076CE3835B}"/>
              </a:ext>
            </a:extLst>
          </p:cNvPr>
          <p:cNvSpPr txBox="1">
            <a:spLocks/>
          </p:cNvSpPr>
          <p:nvPr/>
        </p:nvSpPr>
        <p:spPr>
          <a:xfrm>
            <a:off x="355600" y="177800"/>
            <a:ext cx="7917732" cy="328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sz="2133" kern="0" dirty="0"/>
              <a:t>4. Project: Gazebo Simulation world and ROS </a:t>
            </a:r>
            <a:endParaRPr lang="en-DE" sz="2133" kern="0" dirty="0"/>
          </a:p>
        </p:txBody>
      </p:sp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9FBD819-19C5-4087-B416-29D44F2F0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584200"/>
            <a:ext cx="7823200" cy="3361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87D1E3-FCB5-44A1-B430-F759AB46C9F8}"/>
              </a:ext>
            </a:extLst>
          </p:cNvPr>
          <p:cNvSpPr txBox="1"/>
          <p:nvPr/>
        </p:nvSpPr>
        <p:spPr>
          <a:xfrm>
            <a:off x="508000" y="4089400"/>
            <a:ext cx="5283200" cy="2678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u="sng" dirty="0"/>
              <a:t>Contribution</a:t>
            </a:r>
            <a:r>
              <a:rPr lang="en-US" sz="1867" dirty="0"/>
              <a:t>:</a:t>
            </a:r>
            <a:br>
              <a:rPr lang="en-US" sz="1867" dirty="0"/>
            </a:br>
            <a:br>
              <a:rPr lang="en-US" sz="1867" dirty="0"/>
            </a:br>
            <a:r>
              <a:rPr lang="en-US" sz="1867" b="1" dirty="0"/>
              <a:t>Mission Simulation for Algorithm and Flight controller</a:t>
            </a:r>
            <a:br>
              <a:rPr lang="en-US" sz="1867" dirty="0"/>
            </a:br>
            <a:r>
              <a:rPr lang="en-US" sz="1867" dirty="0"/>
              <a:t>- Ref simulation world and UAV model in Gazebo</a:t>
            </a:r>
          </a:p>
          <a:p>
            <a:pPr marL="342900" indent="-342900">
              <a:buFontTx/>
              <a:buChar char="-"/>
            </a:pPr>
            <a:r>
              <a:rPr lang="en-US" sz="1867" dirty="0"/>
              <a:t>ROS; </a:t>
            </a:r>
            <a:r>
              <a:rPr lang="en-US" sz="1867" dirty="0" err="1"/>
              <a:t>Dronekit</a:t>
            </a:r>
            <a:r>
              <a:rPr lang="en-US" sz="1867" dirty="0"/>
              <a:t>; SITL; combination </a:t>
            </a:r>
            <a:br>
              <a:rPr lang="en-US" sz="1867" dirty="0"/>
            </a:br>
            <a:endParaRPr lang="en-US" sz="1867" dirty="0"/>
          </a:p>
          <a:p>
            <a:r>
              <a:rPr lang="en-US" sz="1867" u="sng" dirty="0"/>
              <a:t>Language</a:t>
            </a:r>
            <a:r>
              <a:rPr lang="en-US" sz="1867" dirty="0"/>
              <a:t>: Python - ROS</a:t>
            </a:r>
          </a:p>
          <a:p>
            <a:endParaRPr lang="en-DE" sz="1867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CE30C-72C9-46D1-BDFA-F0D9931C8677}"/>
              </a:ext>
            </a:extLst>
          </p:cNvPr>
          <p:cNvSpPr txBox="1"/>
          <p:nvPr/>
        </p:nvSpPr>
        <p:spPr>
          <a:xfrm>
            <a:off x="5809673" y="4077855"/>
            <a:ext cx="5283200" cy="2678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867" dirty="0"/>
            </a:br>
            <a:r>
              <a:rPr lang="en-US" sz="1867" b="1" dirty="0"/>
              <a:t>Navigation</a:t>
            </a:r>
          </a:p>
          <a:p>
            <a:r>
              <a:rPr lang="en-US" sz="1867" dirty="0"/>
              <a:t>-    simple waypoint navigation</a:t>
            </a:r>
            <a:endParaRPr lang="en-US" sz="1867" b="1" dirty="0"/>
          </a:p>
          <a:p>
            <a:pPr marL="304815" indent="-304815">
              <a:buFontTx/>
              <a:buChar char="-"/>
            </a:pPr>
            <a:r>
              <a:rPr lang="en-US" sz="1867" dirty="0"/>
              <a:t>Reference way point calculation around a chosen test object</a:t>
            </a:r>
          </a:p>
          <a:p>
            <a:pPr marL="304815" indent="-304815">
              <a:buFontTx/>
              <a:buChar char="-"/>
            </a:pPr>
            <a:r>
              <a:rPr lang="en-US" sz="1867" dirty="0"/>
              <a:t>Obstacle avoidance (2D Lidar)</a:t>
            </a:r>
          </a:p>
          <a:p>
            <a:pPr marL="304815" indent="-304815">
              <a:buFontTx/>
              <a:buChar char="-"/>
            </a:pPr>
            <a:r>
              <a:rPr lang="en-US" sz="1867" dirty="0"/>
              <a:t>Precise High quality GPS module procurement</a:t>
            </a:r>
          </a:p>
          <a:p>
            <a:pPr marL="304815" indent="-304815">
              <a:buFontTx/>
              <a:buChar char="-"/>
            </a:pPr>
            <a:r>
              <a:rPr lang="en-US" sz="1867" dirty="0"/>
              <a:t>Vision based navigation (RTAB-SLAM)</a:t>
            </a:r>
          </a:p>
          <a:p>
            <a:pPr marL="304815" indent="-304815">
              <a:buFontTx/>
              <a:buChar char="-"/>
            </a:pPr>
            <a:endParaRPr lang="en-DE" sz="1867" dirty="0"/>
          </a:p>
        </p:txBody>
      </p:sp>
    </p:spTree>
    <p:extLst>
      <p:ext uri="{BB962C8B-B14F-4D97-AF65-F5344CB8AC3E}">
        <p14:creationId xmlns:p14="http://schemas.microsoft.com/office/powerpoint/2010/main" val="344394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limpse of a point cloud&#10;&#10;Description automatically generated with medium confidence">
            <a:extLst>
              <a:ext uri="{FF2B5EF4-FFF2-40B4-BE49-F238E27FC236}">
                <a16:creationId xmlns:a16="http://schemas.microsoft.com/office/drawing/2014/main" id="{4E77B254-F820-41FB-ABEB-1087D8EC7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00200"/>
            <a:ext cx="6553200" cy="47183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4C474CC-0F20-4AAB-B1D8-9F3FE913E264}"/>
              </a:ext>
            </a:extLst>
          </p:cNvPr>
          <p:cNvSpPr txBox="1">
            <a:spLocks/>
          </p:cNvSpPr>
          <p:nvPr/>
        </p:nvSpPr>
        <p:spPr>
          <a:xfrm>
            <a:off x="457200" y="939800"/>
            <a:ext cx="4673600" cy="328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sz="2133" kern="0" dirty="0"/>
              <a:t>5. Project: Visual Navigation</a:t>
            </a:r>
            <a:endParaRPr lang="en-DE" sz="2133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D4157-8C9E-456C-9CC6-194E7447B6D3}"/>
              </a:ext>
            </a:extLst>
          </p:cNvPr>
          <p:cNvSpPr txBox="1"/>
          <p:nvPr/>
        </p:nvSpPr>
        <p:spPr>
          <a:xfrm>
            <a:off x="7772400" y="1600200"/>
            <a:ext cx="3708400" cy="468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u="sng"/>
              <a:t>Contribution</a:t>
            </a:r>
            <a:r>
              <a:rPr lang="en-US" sz="1867"/>
              <a:t>:</a:t>
            </a:r>
            <a:br>
              <a:rPr lang="en-US" sz="1867" dirty="0"/>
            </a:br>
            <a:br>
              <a:rPr lang="en-US" sz="1867" dirty="0"/>
            </a:br>
            <a:r>
              <a:rPr lang="en-US" sz="1867" b="1" dirty="0"/>
              <a:t>Visual Navigation</a:t>
            </a:r>
            <a:br>
              <a:rPr lang="en-US" sz="1867" dirty="0"/>
            </a:br>
            <a:r>
              <a:rPr lang="en-US" sz="1867" dirty="0"/>
              <a:t>- Point cloud generation based on </a:t>
            </a:r>
            <a:r>
              <a:rPr lang="en-US" sz="1867" dirty="0" err="1"/>
              <a:t>OpenSFM</a:t>
            </a:r>
            <a:endParaRPr lang="en-US" sz="1867" dirty="0"/>
          </a:p>
          <a:p>
            <a:br>
              <a:rPr lang="en-US" sz="1867" dirty="0"/>
            </a:br>
            <a:r>
              <a:rPr lang="en-US" sz="1867" b="1" dirty="0"/>
              <a:t>Simulation world</a:t>
            </a:r>
            <a:br>
              <a:rPr lang="en-US" sz="1867" dirty="0"/>
            </a:br>
            <a:r>
              <a:rPr lang="en-US" sz="1867" dirty="0"/>
              <a:t>- use simple RGB camera on the UAV</a:t>
            </a:r>
          </a:p>
          <a:p>
            <a:br>
              <a:rPr lang="en-US" sz="1867" dirty="0"/>
            </a:br>
            <a:r>
              <a:rPr lang="en-US" sz="1867" b="1" dirty="0"/>
              <a:t>Navigation</a:t>
            </a:r>
          </a:p>
          <a:p>
            <a:pPr marL="304815" indent="-304815">
              <a:buFontTx/>
              <a:buChar char="-"/>
            </a:pPr>
            <a:r>
              <a:rPr lang="en-US" sz="1867" dirty="0"/>
              <a:t>Test RGBD SLAM</a:t>
            </a:r>
          </a:p>
          <a:p>
            <a:pPr marL="304815" indent="-304815">
              <a:buFontTx/>
              <a:buChar char="-"/>
            </a:pPr>
            <a:r>
              <a:rPr lang="en-US" sz="1867" dirty="0"/>
              <a:t>Computer vision based feedback for drone navigation</a:t>
            </a:r>
          </a:p>
          <a:p>
            <a:pPr marL="304815" indent="-304815">
              <a:buFontTx/>
              <a:buChar char="-"/>
            </a:pPr>
            <a:endParaRPr lang="en-US" sz="1867" dirty="0"/>
          </a:p>
          <a:p>
            <a:r>
              <a:rPr lang="en-US" sz="1867" u="sng" dirty="0"/>
              <a:t>Language</a:t>
            </a:r>
            <a:r>
              <a:rPr lang="en-US" sz="1867" dirty="0"/>
              <a:t>: Python </a:t>
            </a:r>
          </a:p>
          <a:p>
            <a:endParaRPr lang="en-DE" sz="1867" dirty="0"/>
          </a:p>
        </p:txBody>
      </p:sp>
    </p:spTree>
    <p:extLst>
      <p:ext uri="{BB962C8B-B14F-4D97-AF65-F5344CB8AC3E}">
        <p14:creationId xmlns:p14="http://schemas.microsoft.com/office/powerpoint/2010/main" val="349266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367012-E088-4589-ADDA-F0ED85491B0B}"/>
              </a:ext>
            </a:extLst>
          </p:cNvPr>
          <p:cNvSpPr txBox="1">
            <a:spLocks/>
          </p:cNvSpPr>
          <p:nvPr/>
        </p:nvSpPr>
        <p:spPr>
          <a:xfrm>
            <a:off x="558800" y="685800"/>
            <a:ext cx="4673600" cy="328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sz="2133" kern="0" dirty="0"/>
              <a:t>6. Project: Data transmission</a:t>
            </a:r>
            <a:endParaRPr lang="en-DE" sz="2133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6664C-ACAA-4181-A816-E509C57E839B}"/>
              </a:ext>
            </a:extLst>
          </p:cNvPr>
          <p:cNvSpPr txBox="1"/>
          <p:nvPr/>
        </p:nvSpPr>
        <p:spPr>
          <a:xfrm>
            <a:off x="7772400" y="1600200"/>
            <a:ext cx="3708400" cy="5551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u="sng" dirty="0"/>
              <a:t>Contribution</a:t>
            </a:r>
            <a:r>
              <a:rPr lang="en-US" sz="1867" dirty="0"/>
              <a:t>:</a:t>
            </a:r>
            <a:br>
              <a:rPr lang="en-US" sz="1867" dirty="0"/>
            </a:br>
            <a:br>
              <a:rPr lang="en-US" sz="1867" dirty="0"/>
            </a:br>
            <a:r>
              <a:rPr lang="en-US" sz="1867" b="1" dirty="0"/>
              <a:t>Data transfer over long distance</a:t>
            </a:r>
            <a:br>
              <a:rPr lang="en-US" sz="1867" dirty="0"/>
            </a:br>
            <a:r>
              <a:rPr lang="en-US" sz="1867" dirty="0"/>
              <a:t>-     Client – server communication  model</a:t>
            </a:r>
          </a:p>
          <a:p>
            <a:pPr marL="342900" indent="-342900">
              <a:buFontTx/>
              <a:buChar char="-"/>
            </a:pPr>
            <a:r>
              <a:rPr lang="en-US" sz="1867" dirty="0"/>
              <a:t>Data transmission from Altitude, thermal sensors and real time flight data from client node on drone to server node at the ground station</a:t>
            </a:r>
          </a:p>
          <a:p>
            <a:pPr marL="342900" indent="-342900">
              <a:buFontTx/>
              <a:buChar char="-"/>
            </a:pPr>
            <a:r>
              <a:rPr lang="en-US" sz="1867" dirty="0"/>
              <a:t>using Optic fiber cable and network configuration</a:t>
            </a:r>
          </a:p>
          <a:p>
            <a:endParaRPr lang="en-US" sz="1867" dirty="0"/>
          </a:p>
          <a:p>
            <a:br>
              <a:rPr lang="en-US" sz="1867" dirty="0"/>
            </a:br>
            <a:r>
              <a:rPr lang="en-US" sz="1867" b="1" dirty="0"/>
              <a:t>Proof of concept</a:t>
            </a:r>
            <a:br>
              <a:rPr lang="en-US" sz="1867" dirty="0"/>
            </a:br>
            <a:r>
              <a:rPr lang="en-US" sz="1867" dirty="0"/>
              <a:t>- achieved</a:t>
            </a:r>
          </a:p>
          <a:p>
            <a:endParaRPr lang="en-US" sz="1867" dirty="0"/>
          </a:p>
          <a:p>
            <a:r>
              <a:rPr lang="en-US" sz="1867" u="sng" dirty="0"/>
              <a:t>Language</a:t>
            </a:r>
            <a:r>
              <a:rPr lang="en-US" sz="1867" dirty="0"/>
              <a:t>: Python </a:t>
            </a:r>
          </a:p>
          <a:p>
            <a:endParaRPr lang="en-US" sz="1867" dirty="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E394280-EA69-443E-8BBD-905877E09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987800"/>
            <a:ext cx="5084233" cy="2508250"/>
          </a:xfrm>
          <a:prstGeom prst="rect">
            <a:avLst/>
          </a:prstGeom>
        </p:spPr>
      </p:pic>
      <p:pic>
        <p:nvPicPr>
          <p:cNvPr id="7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B2D4A9A-56BA-419A-84CE-7328E597F9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>
          <a:xfrm>
            <a:off x="304801" y="2616200"/>
            <a:ext cx="3207143" cy="34426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78EBA2-5D3A-4E83-8A15-8EF41AD4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187912"/>
            <a:ext cx="39624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80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giridhar bukka</dc:creator>
  <cp:lastModifiedBy>giridhar bukka</cp:lastModifiedBy>
  <cp:revision>1</cp:revision>
  <dcterms:created xsi:type="dcterms:W3CDTF">2022-05-13T03:09:03Z</dcterms:created>
  <dcterms:modified xsi:type="dcterms:W3CDTF">2022-08-10T18:17:09Z</dcterms:modified>
</cp:coreProperties>
</file>